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E07FC-E57D-460F-92BC-1C66B3F1A6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7DDA82-992C-44BA-A736-BDAC155A92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B5E8F5-716C-452D-A11B-9D0DD9449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44FD-A732-45EB-B9FD-6C78635EC33B}" type="datetimeFigureOut">
              <a:rPr lang="hr-HR" smtClean="0"/>
              <a:t>24.4.2020.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9F50E-C37B-4CDA-AEE6-02CDE2B39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084DBA-E6F0-4FAE-8921-620516B3C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CFE93-065D-4428-A542-94900B7988D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16438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765CD-C5ED-45ED-9A89-582FC0A55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9CEEB1-376A-4D62-85B2-6A5E552899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8467D8-0121-4531-8546-FDB1A3777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44FD-A732-45EB-B9FD-6C78635EC33B}" type="datetimeFigureOut">
              <a:rPr lang="hr-HR" smtClean="0"/>
              <a:t>24.4.2020.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3E7054-7173-4FE2-A51C-114F6A9EA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1C5FC6-B18E-40E9-A43D-DC2F88269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CFE93-065D-4428-A542-94900B7988D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44250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3EEFFC-BB37-4945-A449-00762AC6F9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50B482-CB8C-4EB1-A36E-5AD24A31C4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C8A0D9-F703-43B2-941F-595B55E3F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44FD-A732-45EB-B9FD-6C78635EC33B}" type="datetimeFigureOut">
              <a:rPr lang="hr-HR" smtClean="0"/>
              <a:t>24.4.2020.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F40BC5-C104-444C-B7F7-5D3122B6F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6B26C-AF33-49EF-951B-C71196FFA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CFE93-065D-4428-A542-94900B7988D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42510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3445E-CFF9-4FB0-B1C8-0D46CAFEF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4DCF8-3AF9-4126-8F82-2F599BB80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FF2D30-30F3-4F1F-ABC1-ED8B4F199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44FD-A732-45EB-B9FD-6C78635EC33B}" type="datetimeFigureOut">
              <a:rPr lang="hr-HR" smtClean="0"/>
              <a:t>24.4.2020.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F01DB-5CEC-43EF-818B-23EC76092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198A24-4EDC-4179-9690-14504A59F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CFE93-065D-4428-A542-94900B7988D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40019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931EE-C8E4-4296-AD62-A6C18F0BD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FCDBAC-29ED-4B88-B092-8119E153BD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4E5CE3-964B-4062-8A68-32E818A80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44FD-A732-45EB-B9FD-6C78635EC33B}" type="datetimeFigureOut">
              <a:rPr lang="hr-HR" smtClean="0"/>
              <a:t>24.4.2020.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9289C1-3DD6-4120-85DA-8D9083592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D67251-D126-429B-B560-A1CB0FF0E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CFE93-065D-4428-A542-94900B7988D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71022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8A2A1-CDC4-4CC0-A766-35563BA83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8E067-0326-40B6-B19B-B07658A753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679680-2AC3-49FB-82CE-5BC8E686D0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5F51AC-0093-4918-A10C-D19882AE4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44FD-A732-45EB-B9FD-6C78635EC33B}" type="datetimeFigureOut">
              <a:rPr lang="hr-HR" smtClean="0"/>
              <a:t>24.4.2020.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F7ADF4-412A-4D85-A2FC-E2F17CF2C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5D25B7-EC54-4CB5-A952-94B490A91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CFE93-065D-4428-A542-94900B7988D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89885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77DB6-DC41-4A1C-9173-9E6866F89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BA1854-2A80-49DB-AFF8-CE3AB9F920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82AA22-320F-417C-BDB6-DB9A985D14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B36F07-54B8-494C-821E-766922DA42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BF7165-1619-4AC6-AC13-8B1AE84F09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A638D7-BD56-476D-9609-A65406CB6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44FD-A732-45EB-B9FD-6C78635EC33B}" type="datetimeFigureOut">
              <a:rPr lang="hr-HR" smtClean="0"/>
              <a:t>24.4.2020.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22125B-832D-43DC-9891-5D85F321B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8A251D-D924-4997-A9F5-A15F55566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CFE93-065D-4428-A542-94900B7988D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35080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B7F7E-0BEF-4E09-9A08-DEB8D2B4D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B92176-C102-4795-8894-8414BF0C9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44FD-A732-45EB-B9FD-6C78635EC33B}" type="datetimeFigureOut">
              <a:rPr lang="hr-HR" smtClean="0"/>
              <a:t>24.4.2020.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9FD704-0E5C-4B27-AAB6-B0E06F5BE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F4AB86-3AFB-4297-AB1E-899420445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CFE93-065D-4428-A542-94900B7988D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80245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FCAD0E-D836-4D53-88B4-E06F526D6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44FD-A732-45EB-B9FD-6C78635EC33B}" type="datetimeFigureOut">
              <a:rPr lang="hr-HR" smtClean="0"/>
              <a:t>24.4.2020.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5313AD-7BB1-4C56-8ABB-56E811123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0F55B-0788-4A46-9022-395CA00B6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CFE93-065D-4428-A542-94900B7988D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98056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DB94B-D7F3-4220-BD8D-1C2BE3027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CC9A18-F8CC-49AE-A6A0-E1C54721C1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DE4B46-FC17-47E5-9AE5-A91CFE57F8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4378AA-714A-4A4A-AD58-41B5E8FCE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44FD-A732-45EB-B9FD-6C78635EC33B}" type="datetimeFigureOut">
              <a:rPr lang="hr-HR" smtClean="0"/>
              <a:t>24.4.2020.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074C3E-22C5-4959-BD4B-378442C78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F0AA0A-797B-4AF0-AA26-1B12FBC3D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CFE93-065D-4428-A542-94900B7988D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74080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5350D-7C9E-43BC-A63B-88EE0F30A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952200-8BE4-42AB-B687-0A929E97AA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18A0DA-7F25-429B-80D5-A6C3169AA2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5C7A7A-E214-4833-ABCF-20F8669B4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44FD-A732-45EB-B9FD-6C78635EC33B}" type="datetimeFigureOut">
              <a:rPr lang="hr-HR" smtClean="0"/>
              <a:t>24.4.2020.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484019-509B-4F3A-818C-70B6E27F5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A48571-8FF4-4161-8636-6D42A8A1A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CFE93-065D-4428-A542-94900B7988D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66787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0C880E-776D-41B3-A72D-322180C45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B0A501-1560-4D22-8F55-FD5F449F5D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74D194-A93C-47B9-85D7-25497229F1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D44FD-A732-45EB-B9FD-6C78635EC33B}" type="datetimeFigureOut">
              <a:rPr lang="hr-HR" smtClean="0"/>
              <a:t>24.4.2020.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AD897E-A6ED-413C-BE64-771F483974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387C17-D738-4226-84AC-4BD09A1F8B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CFE93-065D-4428-A542-94900B7988D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21774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A59DEFF-B6F9-412D-B44C-E10C4647C30F}"/>
              </a:ext>
            </a:extLst>
          </p:cNvPr>
          <p:cNvSpPr txBox="1"/>
          <p:nvPr/>
        </p:nvSpPr>
        <p:spPr>
          <a:xfrm>
            <a:off x="2059858" y="1879803"/>
            <a:ext cx="846557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8000" dirty="0">
                <a:solidFill>
                  <a:schemeClr val="bg1"/>
                </a:solidFill>
                <a:latin typeface="Broadway" panose="04040905080B02020502" pitchFamily="82" charset="0"/>
              </a:rPr>
              <a:t>Naj knjige moje obitelji</a:t>
            </a:r>
          </a:p>
        </p:txBody>
      </p:sp>
    </p:spTree>
    <p:extLst>
      <p:ext uri="{BB962C8B-B14F-4D97-AF65-F5344CB8AC3E}">
        <p14:creationId xmlns:p14="http://schemas.microsoft.com/office/powerpoint/2010/main" val="869330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A59DEFF-B6F9-412D-B44C-E10C4647C30F}"/>
              </a:ext>
            </a:extLst>
          </p:cNvPr>
          <p:cNvSpPr txBox="1"/>
          <p:nvPr/>
        </p:nvSpPr>
        <p:spPr>
          <a:xfrm>
            <a:off x="727588" y="909486"/>
            <a:ext cx="4011561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200" dirty="0">
                <a:solidFill>
                  <a:schemeClr val="bg1"/>
                </a:solidFill>
                <a:latin typeface="Broadway" panose="04040905080B02020502" pitchFamily="82" charset="0"/>
              </a:rPr>
              <a:t>Mama Valerija</a:t>
            </a:r>
          </a:p>
          <a:p>
            <a:pPr algn="ctr"/>
            <a:endParaRPr lang="hr-HR" sz="3200" dirty="0">
              <a:solidFill>
                <a:schemeClr val="bg1"/>
              </a:solidFill>
              <a:latin typeface="Broadway" panose="04040905080B02020502" pitchFamily="82" charset="0"/>
            </a:endParaRPr>
          </a:p>
          <a:p>
            <a:pPr algn="ctr"/>
            <a:r>
              <a:rPr lang="hr-HR" sz="3200" dirty="0">
                <a:solidFill>
                  <a:schemeClr val="bg1"/>
                </a:solidFill>
                <a:latin typeface="Broadway" panose="04040905080B02020502" pitchFamily="82" charset="0"/>
              </a:rPr>
              <a:t>John Grisham: Slučaj Pelikan</a:t>
            </a:r>
          </a:p>
          <a:p>
            <a:pPr algn="ctr"/>
            <a:endParaRPr lang="hr-HR" sz="3200" dirty="0">
              <a:solidFill>
                <a:schemeClr val="bg1"/>
              </a:solidFill>
              <a:latin typeface="Broadway" panose="04040905080B02020502" pitchFamily="82" charset="0"/>
            </a:endParaRPr>
          </a:p>
          <a:p>
            <a:pPr algn="ctr"/>
            <a:r>
              <a:rPr lang="hr-HR" sz="3200" dirty="0">
                <a:solidFill>
                  <a:schemeClr val="bg1"/>
                </a:solidFill>
                <a:latin typeface="Broadway" panose="04040905080B02020502" pitchFamily="82" charset="0"/>
              </a:rPr>
              <a:t>Moja mama jako voli sve knjige ovog pisca jer su pune napetosti i u njima ima pravne tematike.</a:t>
            </a:r>
          </a:p>
          <a:p>
            <a:pPr algn="ctr"/>
            <a:endParaRPr lang="hr-HR" sz="3200" dirty="0">
              <a:solidFill>
                <a:schemeClr val="bg1"/>
              </a:solidFill>
              <a:latin typeface="Broadway" panose="04040905080B02020502" pitchFamily="82" charset="0"/>
            </a:endParaRPr>
          </a:p>
          <a:p>
            <a:pPr algn="ctr"/>
            <a:endParaRPr lang="hr-HR" sz="3200" dirty="0">
              <a:solidFill>
                <a:schemeClr val="bg1"/>
              </a:solidFill>
              <a:latin typeface="Broadway" panose="04040905080B02020502" pitchFamily="82" charset="0"/>
            </a:endParaRPr>
          </a:p>
          <a:p>
            <a:pPr algn="ctr"/>
            <a:endParaRPr lang="hr-HR" sz="3200" dirty="0">
              <a:solidFill>
                <a:schemeClr val="bg1"/>
              </a:solidFill>
              <a:latin typeface="Broadway" panose="04040905080B02020502" pitchFamily="82" charset="0"/>
            </a:endParaRPr>
          </a:p>
          <a:p>
            <a:pPr algn="ctr"/>
            <a:endParaRPr lang="hr-HR" sz="3200" dirty="0">
              <a:solidFill>
                <a:schemeClr val="bg1"/>
              </a:solidFill>
              <a:latin typeface="Broadway" panose="04040905080B02020502" pitchFamily="8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BC1FE16-3AD4-47E5-9AB7-1A6CBD7AEFEC}"/>
              </a:ext>
            </a:extLst>
          </p:cNvPr>
          <p:cNvSpPr txBox="1"/>
          <p:nvPr/>
        </p:nvSpPr>
        <p:spPr>
          <a:xfrm>
            <a:off x="6626943" y="909486"/>
            <a:ext cx="52995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200" dirty="0">
                <a:solidFill>
                  <a:schemeClr val="bg1"/>
                </a:solidFill>
                <a:latin typeface="Broadway" panose="04040905080B02020502" pitchFamily="82" charset="0"/>
              </a:rPr>
              <a:t>Tata Domagoj</a:t>
            </a:r>
          </a:p>
          <a:p>
            <a:pPr algn="ctr"/>
            <a:endParaRPr lang="hr-HR" sz="3200" dirty="0">
              <a:solidFill>
                <a:schemeClr val="bg1"/>
              </a:solidFill>
              <a:latin typeface="Broadway" panose="04040905080B02020502" pitchFamily="82" charset="0"/>
            </a:endParaRPr>
          </a:p>
          <a:p>
            <a:pPr algn="ctr"/>
            <a:r>
              <a:rPr lang="hr-HR" sz="3200" dirty="0">
                <a:solidFill>
                  <a:schemeClr val="bg1"/>
                </a:solidFill>
                <a:latin typeface="Broadway" panose="04040905080B02020502" pitchFamily="82" charset="0"/>
              </a:rPr>
              <a:t>Sun Tzu: Umijeće ratovanja</a:t>
            </a:r>
          </a:p>
          <a:p>
            <a:pPr algn="ctr"/>
            <a:endParaRPr lang="hr-HR" sz="3200" dirty="0">
              <a:solidFill>
                <a:schemeClr val="bg1"/>
              </a:solidFill>
              <a:latin typeface="Broadway" panose="04040905080B02020502" pitchFamily="82" charset="0"/>
            </a:endParaRPr>
          </a:p>
          <a:p>
            <a:pPr algn="ctr"/>
            <a:r>
              <a:rPr lang="hr-HR" sz="3200" dirty="0">
                <a:solidFill>
                  <a:schemeClr val="bg1"/>
                </a:solidFill>
                <a:latin typeface="Broadway" panose="04040905080B02020502" pitchFamily="82" charset="0"/>
              </a:rPr>
              <a:t>Knjiga mu je super jer znanje iz knjige može koristiti u poslu i u  svakodnevnom životu.</a:t>
            </a:r>
          </a:p>
        </p:txBody>
      </p:sp>
    </p:spTree>
    <p:extLst>
      <p:ext uri="{BB962C8B-B14F-4D97-AF65-F5344CB8AC3E}">
        <p14:creationId xmlns:p14="http://schemas.microsoft.com/office/powerpoint/2010/main" val="3202885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A59DEFF-B6F9-412D-B44C-E10C4647C30F}"/>
              </a:ext>
            </a:extLst>
          </p:cNvPr>
          <p:cNvSpPr txBox="1"/>
          <p:nvPr/>
        </p:nvSpPr>
        <p:spPr>
          <a:xfrm>
            <a:off x="658762" y="1160208"/>
            <a:ext cx="4011561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200" dirty="0">
                <a:solidFill>
                  <a:schemeClr val="bg1"/>
                </a:solidFill>
                <a:latin typeface="Broadway" panose="04040905080B02020502" pitchFamily="82" charset="0"/>
              </a:rPr>
              <a:t>Baka Stefanija</a:t>
            </a:r>
          </a:p>
          <a:p>
            <a:pPr algn="ctr"/>
            <a:endParaRPr lang="hr-HR" sz="3200" dirty="0">
              <a:solidFill>
                <a:schemeClr val="bg1"/>
              </a:solidFill>
              <a:latin typeface="Broadway" panose="04040905080B02020502" pitchFamily="82" charset="0"/>
            </a:endParaRPr>
          </a:p>
          <a:p>
            <a:pPr algn="ctr"/>
            <a:r>
              <a:rPr lang="hr-HR" sz="3200" dirty="0">
                <a:solidFill>
                  <a:schemeClr val="bg1"/>
                </a:solidFill>
                <a:latin typeface="Broadway" panose="04040905080B02020502" pitchFamily="82" charset="0"/>
              </a:rPr>
              <a:t>Agatha Christie: Ubojstvo u Orient Expressu</a:t>
            </a:r>
          </a:p>
          <a:p>
            <a:pPr algn="ctr"/>
            <a:endParaRPr lang="hr-HR" sz="3200" dirty="0">
              <a:solidFill>
                <a:schemeClr val="bg1"/>
              </a:solidFill>
              <a:latin typeface="Broadway" panose="04040905080B02020502" pitchFamily="82" charset="0"/>
            </a:endParaRPr>
          </a:p>
          <a:p>
            <a:pPr algn="ctr"/>
            <a:r>
              <a:rPr lang="hr-HR" sz="3200" dirty="0">
                <a:solidFill>
                  <a:schemeClr val="bg1"/>
                </a:solidFill>
                <a:latin typeface="Broadway" panose="04040905080B02020502" pitchFamily="82" charset="0"/>
              </a:rPr>
              <a:t>Baka voli misterije i detektivske priče.</a:t>
            </a:r>
          </a:p>
          <a:p>
            <a:pPr algn="ctr"/>
            <a:endParaRPr lang="hr-HR" sz="3200" dirty="0">
              <a:solidFill>
                <a:schemeClr val="bg1"/>
              </a:solidFill>
              <a:latin typeface="Broadway" panose="04040905080B02020502" pitchFamily="82" charset="0"/>
            </a:endParaRPr>
          </a:p>
          <a:p>
            <a:pPr algn="ctr"/>
            <a:endParaRPr lang="hr-HR" sz="3200" dirty="0">
              <a:solidFill>
                <a:schemeClr val="bg1"/>
              </a:solidFill>
              <a:latin typeface="Broadway" panose="04040905080B02020502" pitchFamily="82" charset="0"/>
            </a:endParaRPr>
          </a:p>
          <a:p>
            <a:pPr algn="ctr"/>
            <a:endParaRPr lang="hr-HR" sz="3200" dirty="0">
              <a:solidFill>
                <a:schemeClr val="bg1"/>
              </a:solidFill>
              <a:latin typeface="Broadway" panose="04040905080B02020502" pitchFamily="82" charset="0"/>
            </a:endParaRPr>
          </a:p>
          <a:p>
            <a:pPr algn="ctr"/>
            <a:endParaRPr lang="hr-HR" sz="3200" dirty="0">
              <a:solidFill>
                <a:schemeClr val="bg1"/>
              </a:solidFill>
              <a:latin typeface="Broadway" panose="04040905080B02020502" pitchFamily="82" charset="0"/>
            </a:endParaRPr>
          </a:p>
          <a:p>
            <a:pPr algn="ctr"/>
            <a:endParaRPr lang="hr-HR" sz="3200" dirty="0">
              <a:solidFill>
                <a:schemeClr val="bg1"/>
              </a:solidFill>
              <a:latin typeface="Broadway" panose="04040905080B02020502" pitchFamily="8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BC1FE16-3AD4-47E5-9AB7-1A6CBD7AEFEC}"/>
              </a:ext>
            </a:extLst>
          </p:cNvPr>
          <p:cNvSpPr txBox="1"/>
          <p:nvPr/>
        </p:nvSpPr>
        <p:spPr>
          <a:xfrm>
            <a:off x="7069393" y="909486"/>
            <a:ext cx="485713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r-Latn-RS"/>
            </a:defPPr>
            <a:lvl1pPr algn="ctr">
              <a:defRPr sz="3200" b="1">
                <a:solidFill>
                  <a:schemeClr val="bg1"/>
                </a:solidFill>
                <a:latin typeface="Broadway" panose="04040905080B02020502" pitchFamily="82" charset="0"/>
              </a:defRPr>
            </a:lvl1pPr>
          </a:lstStyle>
          <a:p>
            <a:r>
              <a:rPr lang="hr-HR" b="0" dirty="0"/>
              <a:t>Djed Tomo</a:t>
            </a:r>
          </a:p>
          <a:p>
            <a:endParaRPr lang="hr-HR" b="0" dirty="0"/>
          </a:p>
          <a:p>
            <a:r>
              <a:rPr lang="hr-HR" b="0" dirty="0"/>
              <a:t>Lav Nikolajevič Tolstoj: Rat i mir</a:t>
            </a:r>
          </a:p>
          <a:p>
            <a:endParaRPr lang="hr-HR" b="0" dirty="0"/>
          </a:p>
          <a:p>
            <a:r>
              <a:rPr lang="hr-HR" b="0" dirty="0"/>
              <a:t>Djed voli povijesne romane s puno likova i jako puno zapleta.</a:t>
            </a:r>
          </a:p>
        </p:txBody>
      </p:sp>
    </p:spTree>
    <p:extLst>
      <p:ext uri="{BB962C8B-B14F-4D97-AF65-F5344CB8AC3E}">
        <p14:creationId xmlns:p14="http://schemas.microsoft.com/office/powerpoint/2010/main" val="1796361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A59DEFF-B6F9-412D-B44C-E10C4647C30F}"/>
              </a:ext>
            </a:extLst>
          </p:cNvPr>
          <p:cNvSpPr txBox="1"/>
          <p:nvPr/>
        </p:nvSpPr>
        <p:spPr>
          <a:xfrm>
            <a:off x="658762" y="1160208"/>
            <a:ext cx="4011561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200" dirty="0">
                <a:solidFill>
                  <a:schemeClr val="bg1"/>
                </a:solidFill>
                <a:latin typeface="Broadway" panose="04040905080B02020502" pitchFamily="82" charset="0"/>
              </a:rPr>
              <a:t>Tetka Danijela</a:t>
            </a:r>
          </a:p>
          <a:p>
            <a:pPr algn="ctr"/>
            <a:endParaRPr lang="hr-HR" sz="3200" dirty="0">
              <a:solidFill>
                <a:schemeClr val="bg1"/>
              </a:solidFill>
              <a:latin typeface="Broadway" panose="04040905080B02020502" pitchFamily="82" charset="0"/>
            </a:endParaRPr>
          </a:p>
          <a:p>
            <a:pPr algn="ctr"/>
            <a:r>
              <a:rPr lang="hr-HR" sz="3200" dirty="0">
                <a:solidFill>
                  <a:schemeClr val="bg1"/>
                </a:solidFill>
                <a:latin typeface="Broadway" panose="04040905080B02020502" pitchFamily="82" charset="0"/>
              </a:rPr>
              <a:t>Sidney Sheldon: Ništa nije vječno</a:t>
            </a:r>
          </a:p>
          <a:p>
            <a:pPr algn="ctr"/>
            <a:endParaRPr lang="hr-HR" sz="3200" dirty="0">
              <a:solidFill>
                <a:schemeClr val="bg1"/>
              </a:solidFill>
              <a:latin typeface="Broadway" panose="04040905080B02020502" pitchFamily="82" charset="0"/>
            </a:endParaRPr>
          </a:p>
          <a:p>
            <a:pPr algn="ctr"/>
            <a:r>
              <a:rPr lang="hr-HR" sz="3200" dirty="0">
                <a:solidFill>
                  <a:schemeClr val="bg1"/>
                </a:solidFill>
                <a:latin typeface="Broadway" panose="04040905080B02020502" pitchFamily="82" charset="0"/>
              </a:rPr>
              <a:t>Tetka jako voli romane koji su puni ljubavnih tema</a:t>
            </a:r>
          </a:p>
          <a:p>
            <a:pPr algn="ctr"/>
            <a:endParaRPr lang="hr-HR" sz="3200" dirty="0">
              <a:solidFill>
                <a:schemeClr val="bg1"/>
              </a:solidFill>
              <a:latin typeface="Broadway" panose="04040905080B02020502" pitchFamily="82" charset="0"/>
            </a:endParaRPr>
          </a:p>
          <a:p>
            <a:pPr algn="ctr"/>
            <a:endParaRPr lang="hr-HR" sz="3200" dirty="0">
              <a:solidFill>
                <a:schemeClr val="bg1"/>
              </a:solidFill>
              <a:latin typeface="Broadway" panose="04040905080B02020502" pitchFamily="82" charset="0"/>
            </a:endParaRPr>
          </a:p>
          <a:p>
            <a:pPr algn="ctr"/>
            <a:endParaRPr lang="hr-HR" sz="3200" dirty="0">
              <a:solidFill>
                <a:schemeClr val="bg1"/>
              </a:solidFill>
              <a:latin typeface="Broadway" panose="04040905080B02020502" pitchFamily="82" charset="0"/>
            </a:endParaRPr>
          </a:p>
          <a:p>
            <a:pPr algn="ctr"/>
            <a:endParaRPr lang="hr-HR" sz="3200" dirty="0">
              <a:solidFill>
                <a:schemeClr val="bg1"/>
              </a:solidFill>
              <a:latin typeface="Broadway" panose="04040905080B02020502" pitchFamily="82" charset="0"/>
            </a:endParaRPr>
          </a:p>
          <a:p>
            <a:pPr algn="ctr"/>
            <a:endParaRPr lang="hr-HR" sz="3200" dirty="0">
              <a:solidFill>
                <a:schemeClr val="bg1"/>
              </a:solidFill>
              <a:latin typeface="Broadway" panose="04040905080B02020502" pitchFamily="8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BC1FE16-3AD4-47E5-9AB7-1A6CBD7AEFEC}"/>
              </a:ext>
            </a:extLst>
          </p:cNvPr>
          <p:cNvSpPr txBox="1"/>
          <p:nvPr/>
        </p:nvSpPr>
        <p:spPr>
          <a:xfrm>
            <a:off x="7108722" y="781667"/>
            <a:ext cx="485713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200" dirty="0">
                <a:solidFill>
                  <a:schemeClr val="bg1"/>
                </a:solidFill>
                <a:latin typeface="Broadway" panose="04040905080B02020502" pitchFamily="82" charset="0"/>
              </a:rPr>
              <a:t>Tetak Ilko</a:t>
            </a:r>
          </a:p>
          <a:p>
            <a:pPr algn="ctr"/>
            <a:endParaRPr lang="hr-HR" sz="3200" dirty="0">
              <a:solidFill>
                <a:schemeClr val="bg1"/>
              </a:solidFill>
              <a:latin typeface="Broadway" panose="04040905080B02020502" pitchFamily="82" charset="0"/>
            </a:endParaRPr>
          </a:p>
          <a:p>
            <a:pPr algn="ctr"/>
            <a:r>
              <a:rPr lang="hr-HR" sz="3200" dirty="0">
                <a:solidFill>
                  <a:schemeClr val="bg1"/>
                </a:solidFill>
                <a:latin typeface="Broadway" panose="04040905080B02020502" pitchFamily="82" charset="0"/>
              </a:rPr>
              <a:t>Ferenc Molnar: Junaci Pavlove ulice</a:t>
            </a:r>
          </a:p>
          <a:p>
            <a:pPr algn="ctr"/>
            <a:endParaRPr lang="hr-HR" sz="3200" dirty="0">
              <a:solidFill>
                <a:schemeClr val="bg1"/>
              </a:solidFill>
              <a:latin typeface="Broadway" panose="04040905080B02020502" pitchFamily="82" charset="0"/>
            </a:endParaRPr>
          </a:p>
          <a:p>
            <a:pPr algn="ctr"/>
            <a:r>
              <a:rPr lang="hr-HR" sz="3200" dirty="0">
                <a:solidFill>
                  <a:schemeClr val="bg1"/>
                </a:solidFill>
                <a:latin typeface="Broadway" panose="04040905080B02020502" pitchFamily="82" charset="0"/>
              </a:rPr>
              <a:t>Ovo je tetku najdraža knjiga još iz djetinjstva jer ga se dojmilo kako se djeca bore za nešto što je njima važno.</a:t>
            </a:r>
          </a:p>
        </p:txBody>
      </p:sp>
    </p:spTree>
    <p:extLst>
      <p:ext uri="{BB962C8B-B14F-4D97-AF65-F5344CB8AC3E}">
        <p14:creationId xmlns:p14="http://schemas.microsoft.com/office/powerpoint/2010/main" val="1661764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139</Words>
  <Application>Microsoft Office PowerPoint</Application>
  <PresentationFormat>Widescreen</PresentationFormat>
  <Paragraphs>39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Broadway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Stefani</dc:creator>
  <cp:lastModifiedBy>Stefani</cp:lastModifiedBy>
  <cp:revision>7</cp:revision>
  <dcterms:created xsi:type="dcterms:W3CDTF">2020-04-24T15:27:22Z</dcterms:created>
  <dcterms:modified xsi:type="dcterms:W3CDTF">2020-04-24T16:27:40Z</dcterms:modified>
</cp:coreProperties>
</file>